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</p:sldIdLst>
  <p:sldSz cy="7559675" cx="10691800"/>
  <p:notesSz cx="6858000" cy="9144000"/>
  <p:embeddedFontLst>
    <p:embeddedFont>
      <p:font typeface="Play"/>
      <p:regular r:id="rId7"/>
      <p:bold r:id="rId8"/>
    </p:embeddedFont>
    <p:embeddedFont>
      <p:font typeface="Noto Sans JP"/>
      <p:regular r:id="rId9"/>
      <p:bold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1" roundtripDataSignature="AMtx7mhUEMacfXmmR0x9qLhDQbyIFurK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customschemas.google.com/relationships/presentationmetadata" Target="metadata"/><Relationship Id="rId10" Type="http://schemas.openxmlformats.org/officeDocument/2006/relationships/font" Target="fonts/NotoSansJP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NotoSansJP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Play-regular.fntdata"/><Relationship Id="rId8" Type="http://schemas.openxmlformats.org/officeDocument/2006/relationships/font" Target="fonts/Pl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246188" y="1143000"/>
            <a:ext cx="43656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ja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/>
          <p:nvPr>
            <p:ph idx="2" type="sldImg"/>
          </p:nvPr>
        </p:nvSpPr>
        <p:spPr>
          <a:xfrm>
            <a:off x="-620713" y="0"/>
            <a:ext cx="4241801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0" y="0"/>
            <a:ext cx="4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:notes"/>
          <p:cNvSpPr txBox="1"/>
          <p:nvPr>
            <p:ph idx="12" type="sldNum"/>
          </p:nvPr>
        </p:nvSpPr>
        <p:spPr>
          <a:xfrm>
            <a:off x="0" y="0"/>
            <a:ext cx="4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ja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/>
          <p:nvPr>
            <p:ph idx="2" type="sldImg"/>
          </p:nvPr>
        </p:nvSpPr>
        <p:spPr>
          <a:xfrm>
            <a:off x="1004888" y="685800"/>
            <a:ext cx="4848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コンテンツ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body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付きの図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3"/>
          <p:cNvSpPr txBox="1"/>
          <p:nvPr>
            <p:ph type="title"/>
          </p:nvPr>
        </p:nvSpPr>
        <p:spPr>
          <a:xfrm>
            <a:off x="736455" y="503978"/>
            <a:ext cx="3448388" cy="17639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7"/>
              <a:buFont typeface="Play"/>
              <a:buNone/>
              <a:defRPr sz="352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3"/>
          <p:cNvSpPr/>
          <p:nvPr>
            <p:ph idx="2" type="pic"/>
          </p:nvPr>
        </p:nvSpPr>
        <p:spPr>
          <a:xfrm>
            <a:off x="4545413" y="1088455"/>
            <a:ext cx="5412730" cy="5372269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3"/>
          <p:cNvSpPr txBox="1"/>
          <p:nvPr>
            <p:ph idx="1" type="body"/>
          </p:nvPr>
        </p:nvSpPr>
        <p:spPr>
          <a:xfrm>
            <a:off x="736455" y="2267902"/>
            <a:ext cx="3448388" cy="4201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1pPr>
            <a:lvl2pPr indent="-2286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543"/>
              <a:buNone/>
              <a:defRPr sz="1543"/>
            </a:lvl2pPr>
            <a:lvl3pPr indent="-2286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3pPr>
            <a:lvl4pPr indent="-2286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4pPr>
            <a:lvl5pPr indent="-2286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5pPr>
            <a:lvl6pPr indent="-2286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6pPr>
            <a:lvl7pPr indent="-2286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7pPr>
            <a:lvl8pPr indent="-2286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8pPr>
            <a:lvl9pPr indent="-2286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9pPr>
          </a:lstStyle>
          <a:p/>
        </p:txBody>
      </p:sp>
      <p:sp>
        <p:nvSpPr>
          <p:cNvPr id="70" name="Google Shape;70;p23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縦書きテキスト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4"/>
          <p:cNvSpPr txBox="1"/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" type="body"/>
          </p:nvPr>
        </p:nvSpPr>
        <p:spPr>
          <a:xfrm rot="5400000">
            <a:off x="2947634" y="-200158"/>
            <a:ext cx="4796544" cy="92216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縦書きタイトルと&#10;縦書きテキスト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5"/>
          <p:cNvSpPr txBox="1"/>
          <p:nvPr>
            <p:ph type="title"/>
          </p:nvPr>
        </p:nvSpPr>
        <p:spPr>
          <a:xfrm rot="5400000">
            <a:off x="5600802" y="2453010"/>
            <a:ext cx="6406475" cy="23054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" type="body"/>
          </p:nvPr>
        </p:nvSpPr>
        <p:spPr>
          <a:xfrm rot="5400000">
            <a:off x="923135" y="214411"/>
            <a:ext cx="6406475" cy="6782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5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 スライド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 txBox="1"/>
          <p:nvPr>
            <p:ph type="ctrTitle"/>
          </p:nvPr>
        </p:nvSpPr>
        <p:spPr>
          <a:xfrm>
            <a:off x="801886" y="1237197"/>
            <a:ext cx="9088041" cy="2631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14"/>
              <a:buFont typeface="Play"/>
              <a:buNone/>
              <a:defRPr sz="661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" type="subTitle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sz="2646"/>
            </a:lvl1pPr>
            <a:lvl2pPr lvl="1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sz="2205"/>
            </a:lvl2pPr>
            <a:lvl3pPr lvl="2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/>
            </a:lvl3pPr>
            <a:lvl4pPr lvl="3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4pPr>
            <a:lvl5pPr lvl="4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5pPr>
            <a:lvl6pPr lvl="5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6pPr>
            <a:lvl7pPr lvl="6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7pPr>
            <a:lvl8pPr lvl="7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8pPr>
            <a:lvl9pPr lvl="8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9pPr>
          </a:lstStyle>
          <a:p/>
        </p:txBody>
      </p:sp>
      <p:sp>
        <p:nvSpPr>
          <p:cNvPr id="25" name="Google Shape;25;p16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セクション見出し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/>
          <p:nvPr>
            <p:ph type="title"/>
          </p:nvPr>
        </p:nvSpPr>
        <p:spPr>
          <a:xfrm>
            <a:off x="729494" y="1884671"/>
            <a:ext cx="9221689" cy="31446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14"/>
              <a:buFont typeface="Play"/>
              <a:buNone/>
              <a:defRPr sz="661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" type="body"/>
          </p:nvPr>
        </p:nvSpPr>
        <p:spPr>
          <a:xfrm>
            <a:off x="729494" y="5059035"/>
            <a:ext cx="9221689" cy="1653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757575"/>
              </a:buClr>
              <a:buSzPts val="2646"/>
              <a:buNone/>
              <a:defRPr sz="2646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757575"/>
              </a:buClr>
              <a:buSzPts val="2205"/>
              <a:buNone/>
              <a:defRPr sz="2205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757575"/>
              </a:buClr>
              <a:buSzPts val="1984"/>
              <a:buNone/>
              <a:defRPr sz="1984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757575"/>
              </a:buClr>
              <a:buSzPts val="1764"/>
              <a:buNone/>
              <a:defRPr sz="1764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757575"/>
              </a:buClr>
              <a:buSzPts val="1764"/>
              <a:buNone/>
              <a:defRPr sz="1764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757575"/>
              </a:buClr>
              <a:buSzPts val="1764"/>
              <a:buNone/>
              <a:defRPr sz="1764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757575"/>
              </a:buClr>
              <a:buSzPts val="1764"/>
              <a:buNone/>
              <a:defRPr sz="1764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757575"/>
              </a:buClr>
              <a:buSzPts val="1764"/>
              <a:buNone/>
              <a:defRPr sz="1764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757575"/>
              </a:buClr>
              <a:buSzPts val="1764"/>
              <a:buNone/>
              <a:defRPr sz="1764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1" name="Google Shape;31;p17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つのコンテンツ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8"/>
          <p:cNvSpPr txBox="1"/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1" type="body"/>
          </p:nvPr>
        </p:nvSpPr>
        <p:spPr>
          <a:xfrm>
            <a:off x="735062" y="2012414"/>
            <a:ext cx="4544021" cy="479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2" type="body"/>
          </p:nvPr>
        </p:nvSpPr>
        <p:spPr>
          <a:xfrm>
            <a:off x="5412730" y="2012414"/>
            <a:ext cx="4544021" cy="479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 txBox="1"/>
          <p:nvPr>
            <p:ph type="title"/>
          </p:nvPr>
        </p:nvSpPr>
        <p:spPr>
          <a:xfrm>
            <a:off x="736455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" type="body"/>
          </p:nvPr>
        </p:nvSpPr>
        <p:spPr>
          <a:xfrm>
            <a:off x="736456" y="1853171"/>
            <a:ext cx="4523137" cy="9082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b="1" sz="2646"/>
            </a:lvl1pPr>
            <a:lvl2pPr indent="-2286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b="1" sz="2205"/>
            </a:lvl2pPr>
            <a:lvl3pPr indent="-2286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b="1" sz="1984"/>
            </a:lvl3pPr>
            <a:lvl4pPr indent="-2286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4pPr>
            <a:lvl5pPr indent="-2286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5pPr>
            <a:lvl6pPr indent="-2286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6pPr>
            <a:lvl7pPr indent="-2286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7pPr>
            <a:lvl8pPr indent="-2286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8pPr>
            <a:lvl9pPr indent="-2286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9pPr>
          </a:lstStyle>
          <a:p/>
        </p:txBody>
      </p:sp>
      <p:sp>
        <p:nvSpPr>
          <p:cNvPr id="44" name="Google Shape;44;p19"/>
          <p:cNvSpPr txBox="1"/>
          <p:nvPr>
            <p:ph idx="2" type="body"/>
          </p:nvPr>
        </p:nvSpPr>
        <p:spPr>
          <a:xfrm>
            <a:off x="736456" y="2761381"/>
            <a:ext cx="4523137" cy="4061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9"/>
          <p:cNvSpPr txBox="1"/>
          <p:nvPr>
            <p:ph idx="3" type="body"/>
          </p:nvPr>
        </p:nvSpPr>
        <p:spPr>
          <a:xfrm>
            <a:off x="5412731" y="1853171"/>
            <a:ext cx="4545413" cy="9082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b="1" sz="2646"/>
            </a:lvl1pPr>
            <a:lvl2pPr indent="-2286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b="1" sz="2205"/>
            </a:lvl2pPr>
            <a:lvl3pPr indent="-2286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b="1" sz="1984"/>
            </a:lvl3pPr>
            <a:lvl4pPr indent="-2286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4pPr>
            <a:lvl5pPr indent="-2286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5pPr>
            <a:lvl6pPr indent="-2286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6pPr>
            <a:lvl7pPr indent="-2286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7pPr>
            <a:lvl8pPr indent="-2286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8pPr>
            <a:lvl9pPr indent="-2286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9pPr>
          </a:lstStyle>
          <a:p/>
        </p:txBody>
      </p:sp>
      <p:sp>
        <p:nvSpPr>
          <p:cNvPr id="46" name="Google Shape;46;p19"/>
          <p:cNvSpPr txBox="1"/>
          <p:nvPr>
            <p:ph idx="4" type="body"/>
          </p:nvPr>
        </p:nvSpPr>
        <p:spPr>
          <a:xfrm>
            <a:off x="5412731" y="2761381"/>
            <a:ext cx="4545413" cy="4061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のみ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/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0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白紙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1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付きのコンテンツ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2"/>
          <p:cNvSpPr txBox="1"/>
          <p:nvPr>
            <p:ph type="title"/>
          </p:nvPr>
        </p:nvSpPr>
        <p:spPr>
          <a:xfrm>
            <a:off x="736455" y="503978"/>
            <a:ext cx="3448388" cy="17639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7"/>
              <a:buFont typeface="Play"/>
              <a:buNone/>
              <a:defRPr sz="352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2"/>
          <p:cNvSpPr txBox="1"/>
          <p:nvPr>
            <p:ph idx="1" type="body"/>
          </p:nvPr>
        </p:nvSpPr>
        <p:spPr>
          <a:xfrm>
            <a:off x="4545413" y="1088455"/>
            <a:ext cx="5412730" cy="53722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2564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3527"/>
              <a:buChar char="•"/>
              <a:defRPr sz="3527"/>
            </a:lvl1pPr>
            <a:lvl2pPr indent="-424561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3086"/>
              <a:buChar char="•"/>
              <a:defRPr sz="3086"/>
            </a:lvl2pPr>
            <a:lvl3pPr indent="-39662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Char char="•"/>
              <a:defRPr sz="2646"/>
            </a:lvl3pPr>
            <a:lvl4pPr indent="-368617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4pPr>
            <a:lvl5pPr indent="-368617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5pPr>
            <a:lvl6pPr indent="-368617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6pPr>
            <a:lvl7pPr indent="-368617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7pPr>
            <a:lvl8pPr indent="-368617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8pPr>
            <a:lvl9pPr indent="-368617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9pPr>
          </a:lstStyle>
          <a:p/>
        </p:txBody>
      </p:sp>
      <p:sp>
        <p:nvSpPr>
          <p:cNvPr id="62" name="Google Shape;62;p22"/>
          <p:cNvSpPr txBox="1"/>
          <p:nvPr>
            <p:ph idx="2" type="body"/>
          </p:nvPr>
        </p:nvSpPr>
        <p:spPr>
          <a:xfrm>
            <a:off x="736455" y="2267902"/>
            <a:ext cx="3448388" cy="4201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1pPr>
            <a:lvl2pPr indent="-2286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543"/>
              <a:buNone/>
              <a:defRPr sz="1543"/>
            </a:lvl2pPr>
            <a:lvl3pPr indent="-2286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3pPr>
            <a:lvl4pPr indent="-2286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4pPr>
            <a:lvl5pPr indent="-2286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5pPr>
            <a:lvl6pPr indent="-2286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6pPr>
            <a:lvl7pPr indent="-2286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7pPr>
            <a:lvl8pPr indent="-2286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8pPr>
            <a:lvl9pPr indent="-2286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9pPr>
          </a:lstStyle>
          <a:p/>
        </p:txBody>
      </p:sp>
      <p:sp>
        <p:nvSpPr>
          <p:cNvPr id="63" name="Google Shape;63;p22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2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50"/>
              <a:buFont typeface="Play"/>
              <a:buNone/>
              <a:defRPr b="0" i="0" sz="485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4561" lvl="0" marL="457200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3086"/>
              <a:buFont typeface="Arial"/>
              <a:buChar char="•"/>
              <a:defRPr b="0" i="0" sz="308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6621" lvl="1" marL="914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Char char="•"/>
              <a:defRPr b="0" i="0" sz="264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617" lvl="2" marL="1371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Char char="•"/>
              <a:defRPr b="0" i="0" sz="220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583" lvl="3" marL="1828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4583" lvl="4" marL="22860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4583" lvl="5" marL="27432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4583" lvl="6" marL="3200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4584" lvl="7" marL="3657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4584" lvl="8" marL="4114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23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23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hyperlink" Target="https://schoo.jp/course/8489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hyperlink" Target="https://schoo.jp/course/8489" TargetMode="External"/><Relationship Id="rId5" Type="http://schemas.openxmlformats.org/officeDocument/2006/relationships/image" Target="../media/image6.png"/><Relationship Id="rId6" Type="http://schemas.openxmlformats.org/officeDocument/2006/relationships/hyperlink" Target="https://schoo.jp/course/8489" TargetMode="External"/><Relationship Id="rId7" Type="http://schemas.openxmlformats.org/officeDocument/2006/relationships/hyperlink" Target="https://schoo.jp/course/8489" TargetMode="External"/><Relationship Id="rId8" Type="http://schemas.openxmlformats.org/officeDocument/2006/relationships/hyperlink" Target="https://schoo.jp/course/8489" TargetMode="Externa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3.png"/><Relationship Id="rId10" Type="http://schemas.openxmlformats.org/officeDocument/2006/relationships/hyperlink" Target="https://schoo.jp/course/8489" TargetMode="External"/><Relationship Id="rId12" Type="http://schemas.openxmlformats.org/officeDocument/2006/relationships/hyperlink" Target="https://schoo.jp/course/8489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2.png"/><Relationship Id="rId5" Type="http://schemas.openxmlformats.org/officeDocument/2006/relationships/image" Target="../media/image16.png"/><Relationship Id="rId6" Type="http://schemas.openxmlformats.org/officeDocument/2006/relationships/image" Target="../media/image13.png"/><Relationship Id="rId7" Type="http://schemas.openxmlformats.org/officeDocument/2006/relationships/image" Target="../media/image11.png"/><Relationship Id="rId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/>
          <p:nvPr/>
        </p:nvSpPr>
        <p:spPr>
          <a:xfrm>
            <a:off x="-2635" y="-1"/>
            <a:ext cx="2510302" cy="7559675"/>
          </a:xfrm>
          <a:prstGeom prst="rect">
            <a:avLst/>
          </a:prstGeom>
          <a:solidFill>
            <a:srgbClr val="EDE0CF"/>
          </a:solidFill>
          <a:ln>
            <a:noFill/>
          </a:ln>
        </p:spPr>
        <p:txBody>
          <a:bodyPr anchorCtr="0" anchor="t" bIns="50375" lIns="100775" spcFirstLastPara="1" rIns="100775" wrap="square" tIns="503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8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b="0" l="9193" r="16086" t="0"/>
          <a:stretch/>
        </p:blipFill>
        <p:spPr>
          <a:xfrm>
            <a:off x="-2634" y="0"/>
            <a:ext cx="2510438" cy="566975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/>
          <p:nvPr/>
        </p:nvSpPr>
        <p:spPr>
          <a:xfrm>
            <a:off x="122782" y="1811665"/>
            <a:ext cx="2224912" cy="53374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375" lIns="100775" spcFirstLastPara="1" rIns="100775" wrap="square" tIns="50375">
            <a:noAutofit/>
          </a:bodyPr>
          <a:lstStyle/>
          <a:p>
            <a:pPr indent="0" lvl="0" marL="0" marR="0" rtl="0" algn="l">
              <a:lnSpc>
                <a:spcPct val="11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831">
                <a:solidFill>
                  <a:srgbClr val="1E1E1E"/>
                </a:solidFill>
                <a:latin typeface="Noto Sans JP"/>
                <a:ea typeface="Noto Sans JP"/>
                <a:cs typeface="Noto Sans JP"/>
                <a:sym typeface="Noto Sans JP"/>
              </a:rPr>
              <a:t>人気ランキング</a:t>
            </a:r>
            <a:endParaRPr b="1" sz="1831">
              <a:solidFill>
                <a:srgbClr val="1E1E1E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1071393" y="96870"/>
            <a:ext cx="891222" cy="891222"/>
          </a:xfrm>
          <a:prstGeom prst="rect">
            <a:avLst/>
          </a:prstGeom>
          <a:noFill/>
          <a:ln>
            <a:noFill/>
          </a:ln>
        </p:spPr>
        <p:txBody>
          <a:bodyPr anchorCtr="0" anchor="t" bIns="50375" lIns="100775" spcFirstLastPara="1" rIns="100775" wrap="square" tIns="503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8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519236" y="2993272"/>
            <a:ext cx="2092200" cy="27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375" lIns="100775" spcFirstLastPara="1" rIns="100775" wrap="square" tIns="503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8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95" name="Google Shape;9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46978" y="978035"/>
            <a:ext cx="248550" cy="2485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/>
          <p:nvPr/>
        </p:nvSpPr>
        <p:spPr>
          <a:xfrm>
            <a:off x="135679" y="2358824"/>
            <a:ext cx="2212015" cy="1927618"/>
          </a:xfrm>
          <a:prstGeom prst="rect">
            <a:avLst/>
          </a:prstGeom>
          <a:noFill/>
          <a:ln>
            <a:noFill/>
          </a:ln>
        </p:spPr>
        <p:txBody>
          <a:bodyPr anchorCtr="0" anchor="t" bIns="50375" lIns="100775" spcFirstLastPara="1" rIns="100775" wrap="square" tIns="503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213">
                <a:solidFill>
                  <a:srgbClr val="4D4C49"/>
                </a:solidFill>
                <a:latin typeface="Arial"/>
                <a:ea typeface="Arial"/>
                <a:cs typeface="Arial"/>
                <a:sym typeface="Arial"/>
              </a:rPr>
              <a:t>この文章はダミーテキストです。内容に意味はありませんが、実際の文章のように見えるように調整されています。テキストの流れやレイアウトの確認にご利用ください。</a:t>
            </a:r>
            <a:endParaRPr b="1" sz="121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3513448" y="486377"/>
            <a:ext cx="4881711" cy="839633"/>
          </a:xfrm>
          <a:prstGeom prst="rect">
            <a:avLst/>
          </a:prstGeom>
          <a:noFill/>
          <a:ln>
            <a:noFill/>
          </a:ln>
        </p:spPr>
        <p:txBody>
          <a:bodyPr anchorCtr="0" anchor="t" bIns="50375" lIns="100775" spcFirstLastPara="1" rIns="100775" wrap="square" tIns="503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8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3513448" y="422684"/>
            <a:ext cx="4881711" cy="966951"/>
          </a:xfrm>
          <a:prstGeom prst="rect">
            <a:avLst/>
          </a:prstGeom>
          <a:noFill/>
          <a:ln>
            <a:noFill/>
          </a:ln>
        </p:spPr>
        <p:txBody>
          <a:bodyPr anchorCtr="0" anchor="t" bIns="50375" lIns="100775" spcFirstLastPara="1" rIns="100775" wrap="square" tIns="503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8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5588475" y="422684"/>
            <a:ext cx="2806604" cy="966951"/>
          </a:xfrm>
          <a:prstGeom prst="rect">
            <a:avLst/>
          </a:prstGeom>
          <a:noFill/>
          <a:ln>
            <a:noFill/>
          </a:ln>
        </p:spPr>
        <p:txBody>
          <a:bodyPr anchorCtr="0" anchor="t" bIns="50375" lIns="100775" spcFirstLastPara="1" rIns="100775" wrap="square" tIns="503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8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5588475" y="422685"/>
            <a:ext cx="2806604" cy="403117"/>
          </a:xfrm>
          <a:prstGeom prst="rect">
            <a:avLst/>
          </a:prstGeom>
          <a:noFill/>
          <a:ln>
            <a:noFill/>
          </a:ln>
        </p:spPr>
        <p:txBody>
          <a:bodyPr anchorCtr="0" anchor="t" bIns="50375" lIns="100775" spcFirstLastPara="1" rIns="100775" wrap="square" tIns="503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8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1" name="Google Shape;101;p2"/>
          <p:cNvCxnSpPr/>
          <p:nvPr/>
        </p:nvCxnSpPr>
        <p:spPr>
          <a:xfrm>
            <a:off x="3081650" y="1589859"/>
            <a:ext cx="7085459" cy="0"/>
          </a:xfrm>
          <a:prstGeom prst="straightConnector1">
            <a:avLst/>
          </a:prstGeom>
          <a:noFill/>
          <a:ln cap="flat" cmpd="sng" w="234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02" name="Google Shape;10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71412" y="330661"/>
            <a:ext cx="2413739" cy="1045987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6381226" y="269020"/>
            <a:ext cx="3730895" cy="112072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375" lIns="100775" spcFirstLastPara="1" rIns="100775" wrap="square" tIns="50375">
            <a:noAutofit/>
          </a:bodyPr>
          <a:lstStyle/>
          <a:p>
            <a:pPr indent="0" lvl="0" marL="0" marR="0" rtl="0" algn="l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882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■プロジェクトマネジメント</a:t>
            </a:r>
            <a:endParaRPr b="1" sz="882">
              <a:solidFill>
                <a:srgbClr val="000000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433" u="sng">
                <a:solidFill>
                  <a:schemeClr val="accent5"/>
                </a:solidFill>
                <a:latin typeface="Noto Sans JP"/>
                <a:ea typeface="Noto Sans JP"/>
                <a:cs typeface="Noto Sans JP"/>
                <a:sym typeface="Noto Sans JP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パフォーマンスをアップする「ポジティブフィードバック」</a:t>
            </a:r>
            <a:endParaRPr b="1" sz="1433">
              <a:solidFill>
                <a:schemeClr val="accent5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992">
                <a:solidFill>
                  <a:srgbClr val="C7B19B"/>
                </a:solidFill>
                <a:latin typeface="Noto Sans JP"/>
                <a:ea typeface="Noto Sans JP"/>
                <a:cs typeface="Noto Sans JP"/>
                <a:sym typeface="Noto Sans JP"/>
              </a:rPr>
              <a:t>4パターンの承認方法、やる気にさせる5つのポイント、ポジティブフィードバック7つのコツ</a:t>
            </a:r>
            <a:endParaRPr sz="1984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3513448" y="1951623"/>
            <a:ext cx="4881711" cy="839633"/>
          </a:xfrm>
          <a:prstGeom prst="rect">
            <a:avLst/>
          </a:prstGeom>
          <a:noFill/>
          <a:ln>
            <a:noFill/>
          </a:ln>
        </p:spPr>
        <p:txBody>
          <a:bodyPr anchorCtr="0" anchor="t" bIns="50375" lIns="100775" spcFirstLastPara="1" rIns="100775" wrap="square" tIns="503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8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3513448" y="1887929"/>
            <a:ext cx="4881711" cy="966951"/>
          </a:xfrm>
          <a:prstGeom prst="rect">
            <a:avLst/>
          </a:prstGeom>
          <a:noFill/>
          <a:ln>
            <a:noFill/>
          </a:ln>
        </p:spPr>
        <p:txBody>
          <a:bodyPr anchorCtr="0" anchor="t" bIns="50375" lIns="100775" spcFirstLastPara="1" rIns="100775" wrap="square" tIns="503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8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5588475" y="1887929"/>
            <a:ext cx="2806604" cy="966951"/>
          </a:xfrm>
          <a:prstGeom prst="rect">
            <a:avLst/>
          </a:prstGeom>
          <a:noFill/>
          <a:ln>
            <a:noFill/>
          </a:ln>
        </p:spPr>
        <p:txBody>
          <a:bodyPr anchorCtr="0" anchor="t" bIns="50375" lIns="100775" spcFirstLastPara="1" rIns="100775" wrap="square" tIns="503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8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5588475" y="1887931"/>
            <a:ext cx="2806604" cy="403117"/>
          </a:xfrm>
          <a:prstGeom prst="rect">
            <a:avLst/>
          </a:prstGeom>
          <a:noFill/>
          <a:ln>
            <a:noFill/>
          </a:ln>
        </p:spPr>
        <p:txBody>
          <a:bodyPr anchorCtr="0" anchor="t" bIns="50375" lIns="100775" spcFirstLastPara="1" rIns="100775" wrap="square" tIns="503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8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8" name="Google Shape;108;p2"/>
          <p:cNvCxnSpPr/>
          <p:nvPr/>
        </p:nvCxnSpPr>
        <p:spPr>
          <a:xfrm>
            <a:off x="3081650" y="3055105"/>
            <a:ext cx="7085459" cy="0"/>
          </a:xfrm>
          <a:prstGeom prst="straightConnector1">
            <a:avLst/>
          </a:prstGeom>
          <a:noFill/>
          <a:ln cap="flat" cmpd="sng" w="234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9" name="Google Shape;109;p2"/>
          <p:cNvSpPr/>
          <p:nvPr/>
        </p:nvSpPr>
        <p:spPr>
          <a:xfrm>
            <a:off x="6381226" y="1734264"/>
            <a:ext cx="3730895" cy="112072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375" lIns="100775" spcFirstLastPara="1" rIns="100775" wrap="square" tIns="50375">
            <a:noAutofit/>
          </a:bodyPr>
          <a:lstStyle/>
          <a:p>
            <a:pPr indent="0" lvl="0" marL="0" marR="0" rtl="0" algn="l">
              <a:lnSpc>
                <a:spcPct val="2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772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■プロジェクトマネジメント</a:t>
            </a:r>
            <a:endParaRPr b="1" sz="772">
              <a:solidFill>
                <a:srgbClr val="000000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433" u="sng">
                <a:solidFill>
                  <a:schemeClr val="accent5"/>
                </a:solidFill>
                <a:latin typeface="Noto Sans JP"/>
                <a:ea typeface="Noto Sans JP"/>
                <a:cs typeface="Noto Sans JP"/>
                <a:sym typeface="Noto Sans JP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パフォーマンスをアップする「ポジティブフィードバック」</a:t>
            </a:r>
            <a:endParaRPr b="1" sz="1433">
              <a:solidFill>
                <a:schemeClr val="accent5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882">
                <a:solidFill>
                  <a:srgbClr val="C7B19B"/>
                </a:solidFill>
                <a:latin typeface="Noto Sans JP"/>
                <a:ea typeface="Noto Sans JP"/>
                <a:cs typeface="Noto Sans JP"/>
                <a:sym typeface="Noto Sans JP"/>
              </a:rPr>
              <a:t>4パターンの承認方法、やる気にさせる5つのポイント、ポジティブフィードバック7つのコツ</a:t>
            </a:r>
            <a:endParaRPr sz="1984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3513448" y="3416868"/>
            <a:ext cx="4881711" cy="839633"/>
          </a:xfrm>
          <a:prstGeom prst="rect">
            <a:avLst/>
          </a:prstGeom>
          <a:noFill/>
          <a:ln>
            <a:noFill/>
          </a:ln>
        </p:spPr>
        <p:txBody>
          <a:bodyPr anchorCtr="0" anchor="t" bIns="50375" lIns="100775" spcFirstLastPara="1" rIns="100775" wrap="square" tIns="503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8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3513448" y="3353175"/>
            <a:ext cx="4881711" cy="966951"/>
          </a:xfrm>
          <a:prstGeom prst="rect">
            <a:avLst/>
          </a:prstGeom>
          <a:noFill/>
          <a:ln>
            <a:noFill/>
          </a:ln>
        </p:spPr>
        <p:txBody>
          <a:bodyPr anchorCtr="0" anchor="t" bIns="50375" lIns="100775" spcFirstLastPara="1" rIns="100775" wrap="square" tIns="503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8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5588475" y="3353175"/>
            <a:ext cx="2806604" cy="966951"/>
          </a:xfrm>
          <a:prstGeom prst="rect">
            <a:avLst/>
          </a:prstGeom>
          <a:noFill/>
          <a:ln>
            <a:noFill/>
          </a:ln>
        </p:spPr>
        <p:txBody>
          <a:bodyPr anchorCtr="0" anchor="t" bIns="50375" lIns="100775" spcFirstLastPara="1" rIns="100775" wrap="square" tIns="503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8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5588475" y="3353176"/>
            <a:ext cx="2806604" cy="403117"/>
          </a:xfrm>
          <a:prstGeom prst="rect">
            <a:avLst/>
          </a:prstGeom>
          <a:noFill/>
          <a:ln>
            <a:noFill/>
          </a:ln>
        </p:spPr>
        <p:txBody>
          <a:bodyPr anchorCtr="0" anchor="t" bIns="50375" lIns="100775" spcFirstLastPara="1" rIns="100775" wrap="square" tIns="503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8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4" name="Google Shape;114;p2"/>
          <p:cNvCxnSpPr/>
          <p:nvPr/>
        </p:nvCxnSpPr>
        <p:spPr>
          <a:xfrm>
            <a:off x="3081650" y="4520350"/>
            <a:ext cx="7085459" cy="0"/>
          </a:xfrm>
          <a:prstGeom prst="straightConnector1">
            <a:avLst/>
          </a:prstGeom>
          <a:noFill/>
          <a:ln cap="flat" cmpd="sng" w="234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5" name="Google Shape;115;p2"/>
          <p:cNvSpPr/>
          <p:nvPr/>
        </p:nvSpPr>
        <p:spPr>
          <a:xfrm>
            <a:off x="6381226" y="3199509"/>
            <a:ext cx="3730895" cy="112072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375" lIns="100775" spcFirstLastPara="1" rIns="100775" wrap="square" tIns="50375">
            <a:noAutofit/>
          </a:bodyPr>
          <a:lstStyle/>
          <a:p>
            <a:pPr indent="0" lvl="0" marL="0" marR="0" rtl="0" algn="l">
              <a:lnSpc>
                <a:spcPct val="2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772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■プロジェクトマネジメント</a:t>
            </a:r>
            <a:endParaRPr b="1" sz="772">
              <a:solidFill>
                <a:srgbClr val="000000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433" u="sng">
                <a:solidFill>
                  <a:schemeClr val="accent5"/>
                </a:solidFill>
                <a:latin typeface="Noto Sans JP"/>
                <a:ea typeface="Noto Sans JP"/>
                <a:cs typeface="Noto Sans JP"/>
                <a:sym typeface="Noto Sans JP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パフォーマンスをアップする「ポジティブフィードバック」</a:t>
            </a:r>
            <a:endParaRPr b="1" sz="1433">
              <a:solidFill>
                <a:schemeClr val="accent5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882">
                <a:solidFill>
                  <a:srgbClr val="C7B19B"/>
                </a:solidFill>
                <a:latin typeface="Noto Sans JP"/>
                <a:ea typeface="Noto Sans JP"/>
                <a:cs typeface="Noto Sans JP"/>
                <a:sym typeface="Noto Sans JP"/>
              </a:rPr>
              <a:t>4パターンの承認方法、やる気にさせる5つのポイント、ポジティブフィードバック7つのコツ</a:t>
            </a:r>
            <a:endParaRPr sz="1984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3513448" y="4882113"/>
            <a:ext cx="4881711" cy="839633"/>
          </a:xfrm>
          <a:prstGeom prst="rect">
            <a:avLst/>
          </a:prstGeom>
          <a:noFill/>
          <a:ln>
            <a:noFill/>
          </a:ln>
        </p:spPr>
        <p:txBody>
          <a:bodyPr anchorCtr="0" anchor="t" bIns="50375" lIns="100775" spcFirstLastPara="1" rIns="100775" wrap="square" tIns="503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8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"/>
          <p:cNvSpPr/>
          <p:nvPr/>
        </p:nvSpPr>
        <p:spPr>
          <a:xfrm>
            <a:off x="3513448" y="4818420"/>
            <a:ext cx="4881711" cy="966951"/>
          </a:xfrm>
          <a:prstGeom prst="rect">
            <a:avLst/>
          </a:prstGeom>
          <a:noFill/>
          <a:ln>
            <a:noFill/>
          </a:ln>
        </p:spPr>
        <p:txBody>
          <a:bodyPr anchorCtr="0" anchor="t" bIns="50375" lIns="100775" spcFirstLastPara="1" rIns="100775" wrap="square" tIns="503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8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"/>
          <p:cNvSpPr/>
          <p:nvPr/>
        </p:nvSpPr>
        <p:spPr>
          <a:xfrm>
            <a:off x="5588475" y="4818420"/>
            <a:ext cx="2806604" cy="966951"/>
          </a:xfrm>
          <a:prstGeom prst="rect">
            <a:avLst/>
          </a:prstGeom>
          <a:noFill/>
          <a:ln>
            <a:noFill/>
          </a:ln>
        </p:spPr>
        <p:txBody>
          <a:bodyPr anchorCtr="0" anchor="t" bIns="50375" lIns="100775" spcFirstLastPara="1" rIns="100775" wrap="square" tIns="503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8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5588475" y="4818421"/>
            <a:ext cx="2806604" cy="403117"/>
          </a:xfrm>
          <a:prstGeom prst="rect">
            <a:avLst/>
          </a:prstGeom>
          <a:noFill/>
          <a:ln>
            <a:noFill/>
          </a:ln>
        </p:spPr>
        <p:txBody>
          <a:bodyPr anchorCtr="0" anchor="t" bIns="50375" lIns="100775" spcFirstLastPara="1" rIns="100775" wrap="square" tIns="503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8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0" name="Google Shape;120;p2"/>
          <p:cNvCxnSpPr/>
          <p:nvPr/>
        </p:nvCxnSpPr>
        <p:spPr>
          <a:xfrm>
            <a:off x="3081650" y="5985595"/>
            <a:ext cx="7085459" cy="0"/>
          </a:xfrm>
          <a:prstGeom prst="straightConnector1">
            <a:avLst/>
          </a:prstGeom>
          <a:noFill/>
          <a:ln cap="flat" cmpd="sng" w="234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1" name="Google Shape;121;p2"/>
          <p:cNvSpPr/>
          <p:nvPr/>
        </p:nvSpPr>
        <p:spPr>
          <a:xfrm>
            <a:off x="6381226" y="4664754"/>
            <a:ext cx="3730895" cy="112072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375" lIns="100775" spcFirstLastPara="1" rIns="100775" wrap="square" tIns="50375">
            <a:noAutofit/>
          </a:bodyPr>
          <a:lstStyle/>
          <a:p>
            <a:pPr indent="0" lvl="0" marL="0" marR="0" rtl="0" algn="l">
              <a:lnSpc>
                <a:spcPct val="2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772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■プロジェクトマネジメント</a:t>
            </a:r>
            <a:endParaRPr b="1" sz="772">
              <a:solidFill>
                <a:srgbClr val="000000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433" u="sng">
                <a:solidFill>
                  <a:schemeClr val="accent5"/>
                </a:solidFill>
                <a:latin typeface="Noto Sans JP"/>
                <a:ea typeface="Noto Sans JP"/>
                <a:cs typeface="Noto Sans JP"/>
                <a:sym typeface="Noto Sans JP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パフォーマンスをアップする「ポジティブフィードバック」</a:t>
            </a:r>
            <a:endParaRPr b="1" sz="1433">
              <a:solidFill>
                <a:schemeClr val="accent5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882">
                <a:solidFill>
                  <a:srgbClr val="C7B19B"/>
                </a:solidFill>
                <a:latin typeface="Noto Sans JP"/>
                <a:ea typeface="Noto Sans JP"/>
                <a:cs typeface="Noto Sans JP"/>
                <a:sym typeface="Noto Sans JP"/>
              </a:rPr>
              <a:t>4パターンの承認方法、やる気にさせる5つのポイント、ポジティブフィードバック7つのコツ</a:t>
            </a:r>
            <a:endParaRPr sz="1984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122" name="Google Shape;122;p2"/>
          <p:cNvSpPr/>
          <p:nvPr/>
        </p:nvSpPr>
        <p:spPr>
          <a:xfrm>
            <a:off x="3513448" y="6347361"/>
            <a:ext cx="4881711" cy="839633"/>
          </a:xfrm>
          <a:prstGeom prst="rect">
            <a:avLst/>
          </a:prstGeom>
          <a:noFill/>
          <a:ln>
            <a:noFill/>
          </a:ln>
        </p:spPr>
        <p:txBody>
          <a:bodyPr anchorCtr="0" anchor="t" bIns="50375" lIns="100775" spcFirstLastPara="1" rIns="100775" wrap="square" tIns="503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8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"/>
          <p:cNvSpPr/>
          <p:nvPr/>
        </p:nvSpPr>
        <p:spPr>
          <a:xfrm>
            <a:off x="3513448" y="6283668"/>
            <a:ext cx="4881711" cy="966951"/>
          </a:xfrm>
          <a:prstGeom prst="rect">
            <a:avLst/>
          </a:prstGeom>
          <a:noFill/>
          <a:ln>
            <a:noFill/>
          </a:ln>
        </p:spPr>
        <p:txBody>
          <a:bodyPr anchorCtr="0" anchor="t" bIns="50375" lIns="100775" spcFirstLastPara="1" rIns="100775" wrap="square" tIns="503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8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"/>
          <p:cNvSpPr/>
          <p:nvPr/>
        </p:nvSpPr>
        <p:spPr>
          <a:xfrm>
            <a:off x="5588475" y="6283668"/>
            <a:ext cx="2806604" cy="966951"/>
          </a:xfrm>
          <a:prstGeom prst="rect">
            <a:avLst/>
          </a:prstGeom>
          <a:noFill/>
          <a:ln>
            <a:noFill/>
          </a:ln>
        </p:spPr>
        <p:txBody>
          <a:bodyPr anchorCtr="0" anchor="t" bIns="50375" lIns="100775" spcFirstLastPara="1" rIns="100775" wrap="square" tIns="503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8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"/>
          <p:cNvSpPr/>
          <p:nvPr/>
        </p:nvSpPr>
        <p:spPr>
          <a:xfrm>
            <a:off x="5588475" y="6283669"/>
            <a:ext cx="2806604" cy="403117"/>
          </a:xfrm>
          <a:prstGeom prst="rect">
            <a:avLst/>
          </a:prstGeom>
          <a:noFill/>
          <a:ln>
            <a:noFill/>
          </a:ln>
        </p:spPr>
        <p:txBody>
          <a:bodyPr anchorCtr="0" anchor="t" bIns="50375" lIns="100775" spcFirstLastPara="1" rIns="100775" wrap="square" tIns="503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8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"/>
          <p:cNvSpPr/>
          <p:nvPr/>
        </p:nvSpPr>
        <p:spPr>
          <a:xfrm>
            <a:off x="6381226" y="6130000"/>
            <a:ext cx="3730895" cy="112072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375" lIns="100775" spcFirstLastPara="1" rIns="100775" wrap="square" tIns="50375">
            <a:noAutofit/>
          </a:bodyPr>
          <a:lstStyle/>
          <a:p>
            <a:pPr indent="0" lvl="0" marL="0" marR="0" rtl="0" algn="l">
              <a:lnSpc>
                <a:spcPct val="2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772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■プロジェクトマネジメント</a:t>
            </a:r>
            <a:endParaRPr b="1" sz="772">
              <a:solidFill>
                <a:srgbClr val="000000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433" u="sng">
                <a:solidFill>
                  <a:schemeClr val="accent5"/>
                </a:solidFill>
                <a:latin typeface="Noto Sans JP"/>
                <a:ea typeface="Noto Sans JP"/>
                <a:cs typeface="Noto Sans JP"/>
                <a:sym typeface="Noto Sans JP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パフォーマンスをアップする「ポジティブフィードバック」</a:t>
            </a:r>
            <a:endParaRPr b="1" sz="1433">
              <a:solidFill>
                <a:schemeClr val="accent5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882">
                <a:solidFill>
                  <a:srgbClr val="C7B19B"/>
                </a:solidFill>
                <a:latin typeface="Noto Sans JP"/>
                <a:ea typeface="Noto Sans JP"/>
                <a:cs typeface="Noto Sans JP"/>
                <a:sym typeface="Noto Sans JP"/>
              </a:rPr>
              <a:t>4パターンの承認方法、やる気にさせる5つのポイント、ポジティブフィードバック7つのコツ</a:t>
            </a:r>
            <a:endParaRPr sz="1984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cxnSp>
        <p:nvCxnSpPr>
          <p:cNvPr id="127" name="Google Shape;127;p2"/>
          <p:cNvCxnSpPr/>
          <p:nvPr/>
        </p:nvCxnSpPr>
        <p:spPr>
          <a:xfrm>
            <a:off x="162045" y="1305254"/>
            <a:ext cx="2189197" cy="0"/>
          </a:xfrm>
          <a:prstGeom prst="straightConnector1">
            <a:avLst/>
          </a:prstGeom>
          <a:noFill/>
          <a:ln cap="flat" cmpd="sng" w="23425">
            <a:solidFill>
              <a:srgbClr val="C7B19B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8" name="Google Shape;128;p2"/>
          <p:cNvGrpSpPr/>
          <p:nvPr/>
        </p:nvGrpSpPr>
        <p:grpSpPr>
          <a:xfrm>
            <a:off x="162043" y="1502854"/>
            <a:ext cx="1491795" cy="262401"/>
            <a:chOff x="149392" y="880534"/>
            <a:chExt cx="1353329" cy="238045"/>
          </a:xfrm>
        </p:grpSpPr>
        <p:sp>
          <p:nvSpPr>
            <p:cNvPr id="129" name="Google Shape;129;p2"/>
            <p:cNvSpPr/>
            <p:nvPr/>
          </p:nvSpPr>
          <p:spPr>
            <a:xfrm>
              <a:off x="149392" y="880534"/>
              <a:ext cx="1353329" cy="238045"/>
            </a:xfrm>
            <a:prstGeom prst="roundRect">
              <a:avLst>
                <a:gd fmla="val 45460" name="adj"/>
              </a:avLst>
            </a:prstGeom>
            <a:solidFill>
              <a:srgbClr val="1E1E1E"/>
            </a:solidFill>
            <a:ln>
              <a:noFill/>
            </a:ln>
          </p:spPr>
          <p:txBody>
            <a:bodyPr anchorCtr="0" anchor="t" bIns="50375" lIns="100775" spcFirstLastPara="1" rIns="100775" wrap="square" tIns="503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8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98656" y="946057"/>
              <a:ext cx="1219147" cy="1095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375" lIns="100775" spcFirstLastPara="1" rIns="100775" wrap="square" tIns="50375">
              <a:noAutofit/>
            </a:bodyPr>
            <a:lstStyle/>
            <a:p>
              <a:pPr indent="0" lvl="0" marL="0" marR="0" rtl="0" algn="ctr">
                <a:lnSpc>
                  <a:spcPct val="11993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" sz="1283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2025年7月</a:t>
              </a:r>
              <a:endParaRPr b="1" sz="1283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</p:txBody>
        </p:sp>
      </p:grpSp>
      <p:pic>
        <p:nvPicPr>
          <p:cNvPr id="131" name="Google Shape;131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71412" y="1792861"/>
            <a:ext cx="2413739" cy="1045987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32" name="Google Shape;13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71412" y="3255062"/>
            <a:ext cx="2413739" cy="1045987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33" name="Google Shape;133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71412" y="4717263"/>
            <a:ext cx="2413739" cy="1045987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34" name="Google Shape;13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71412" y="6179463"/>
            <a:ext cx="2413739" cy="1045987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135" name="Google Shape;135;p2"/>
          <p:cNvSpPr/>
          <p:nvPr/>
        </p:nvSpPr>
        <p:spPr>
          <a:xfrm>
            <a:off x="3167291" y="599190"/>
            <a:ext cx="508939" cy="508939"/>
          </a:xfrm>
          <a:prstGeom prst="ellipse">
            <a:avLst/>
          </a:prstGeom>
          <a:solidFill>
            <a:srgbClr val="BF9000"/>
          </a:solidFill>
          <a:ln>
            <a:noFill/>
          </a:ln>
        </p:spPr>
        <p:txBody>
          <a:bodyPr anchorCtr="0" anchor="ctr" bIns="100775" lIns="0" spcFirstLastPara="1" rIns="0" wrap="square" tIns="99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ja" sz="264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i="1" sz="1984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"/>
          <p:cNvSpPr/>
          <p:nvPr/>
        </p:nvSpPr>
        <p:spPr>
          <a:xfrm>
            <a:off x="3167291" y="2067997"/>
            <a:ext cx="508939" cy="508939"/>
          </a:xfrm>
          <a:prstGeom prst="ellipse">
            <a:avLst/>
          </a:prstGeom>
          <a:solidFill>
            <a:srgbClr val="888888"/>
          </a:solidFill>
          <a:ln>
            <a:noFill/>
          </a:ln>
        </p:spPr>
        <p:txBody>
          <a:bodyPr anchorCtr="0" anchor="ctr" bIns="100775" lIns="0" spcFirstLastPara="1" rIns="0" wrap="square" tIns="99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ja" sz="264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i="1" sz="1984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"/>
          <p:cNvSpPr/>
          <p:nvPr/>
        </p:nvSpPr>
        <p:spPr>
          <a:xfrm>
            <a:off x="3167291" y="3533249"/>
            <a:ext cx="508939" cy="508939"/>
          </a:xfrm>
          <a:prstGeom prst="ellipse">
            <a:avLst/>
          </a:prstGeom>
          <a:solidFill>
            <a:srgbClr val="B45F06"/>
          </a:solidFill>
          <a:ln>
            <a:noFill/>
          </a:ln>
        </p:spPr>
        <p:txBody>
          <a:bodyPr anchorCtr="0" anchor="ctr" bIns="100775" lIns="0" spcFirstLastPara="1" rIns="0" wrap="square" tIns="99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ja" sz="264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i="1" sz="1984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"/>
          <p:cNvSpPr/>
          <p:nvPr/>
        </p:nvSpPr>
        <p:spPr>
          <a:xfrm>
            <a:off x="3167291" y="4998501"/>
            <a:ext cx="508939" cy="508939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100775" lIns="0" spcFirstLastPara="1" rIns="0" wrap="square" tIns="99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ja" sz="2646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i="1" sz="1984">
              <a:solidFill>
                <a:srgbClr val="1E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"/>
          <p:cNvSpPr/>
          <p:nvPr/>
        </p:nvSpPr>
        <p:spPr>
          <a:xfrm>
            <a:off x="3167291" y="6463753"/>
            <a:ext cx="508939" cy="508939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100775" lIns="0" spcFirstLastPara="1" rIns="0" wrap="square" tIns="99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ja" sz="2646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i="1" sz="1984">
              <a:solidFill>
                <a:srgbClr val="1E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"/>
          <p:cNvSpPr/>
          <p:nvPr/>
        </p:nvSpPr>
        <p:spPr>
          <a:xfrm>
            <a:off x="122782" y="710520"/>
            <a:ext cx="2224912" cy="53374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375" lIns="100775" spcFirstLastPara="1" rIns="100775" wrap="square" tIns="50375">
            <a:noAutofit/>
          </a:bodyPr>
          <a:lstStyle/>
          <a:p>
            <a:pPr indent="0" lvl="0" marL="0" marR="0" rtl="0" algn="l">
              <a:lnSpc>
                <a:spcPct val="11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323">
                <a:solidFill>
                  <a:srgbClr val="1E1E1E"/>
                </a:solidFill>
                <a:latin typeface="Noto Sans JP"/>
                <a:ea typeface="Noto Sans JP"/>
                <a:cs typeface="Noto Sans JP"/>
                <a:sym typeface="Noto Sans JP"/>
              </a:rPr>
              <a:t> 株式会社〇〇</a:t>
            </a:r>
            <a:endParaRPr b="1" sz="1323">
              <a:solidFill>
                <a:srgbClr val="1E1E1E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pic>
        <p:nvPicPr>
          <p:cNvPr id="141" name="Google Shape;141;p2" title="logo.09067d2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24451" y="208454"/>
            <a:ext cx="1933574" cy="475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"/>
          <p:cNvPicPr preferRelativeResize="0"/>
          <p:nvPr/>
        </p:nvPicPr>
        <p:blipFill rotWithShape="1">
          <a:blip r:embed="rId3">
            <a:alphaModFix/>
          </a:blip>
          <a:srcRect b="68700" l="9190" r="16087" t="0"/>
          <a:stretch/>
        </p:blipFill>
        <p:spPr>
          <a:xfrm>
            <a:off x="1425" y="5785078"/>
            <a:ext cx="2510450" cy="177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5"/>
            <a:ext cx="10691813" cy="203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9509" y="107125"/>
            <a:ext cx="4823694" cy="1281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6"/>
          <p:cNvPicPr preferRelativeResize="0"/>
          <p:nvPr/>
        </p:nvPicPr>
        <p:blipFill rotWithShape="1">
          <a:blip r:embed="rId5">
            <a:alphaModFix/>
          </a:blip>
          <a:srcRect b="0" l="16742" r="17524" t="0"/>
          <a:stretch/>
        </p:blipFill>
        <p:spPr>
          <a:xfrm>
            <a:off x="936977" y="1791233"/>
            <a:ext cx="1082400" cy="1096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0" name="Google Shape;150;p6"/>
          <p:cNvSpPr/>
          <p:nvPr/>
        </p:nvSpPr>
        <p:spPr>
          <a:xfrm>
            <a:off x="6829236" y="511336"/>
            <a:ext cx="3184200" cy="873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100775" lIns="100775" spcFirstLastPara="1" rIns="100775" wrap="square" tIns="1007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2">
                <a:solidFill>
                  <a:srgbClr val="1E1E1E"/>
                </a:solidFill>
                <a:latin typeface="Noto Sans JP"/>
                <a:ea typeface="Noto Sans JP"/>
                <a:cs typeface="Noto Sans JP"/>
                <a:sym typeface="Noto Sans JP"/>
              </a:rPr>
              <a:t>この文章はダミーテキストです。内容に意味はありませんが、実際の文章のように見えるように調整されています。テキストの流れやレイアウトの確認にご利用ください。</a:t>
            </a:r>
            <a:endParaRPr sz="132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56638" y="514496"/>
            <a:ext cx="873670" cy="873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9698" y="315260"/>
            <a:ext cx="4823693" cy="79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3650" y="1114452"/>
            <a:ext cx="4126450" cy="27159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/>
          <p:nvPr/>
        </p:nvSpPr>
        <p:spPr>
          <a:xfrm>
            <a:off x="9252299" y="-1"/>
            <a:ext cx="1439400" cy="288900"/>
          </a:xfrm>
          <a:prstGeom prst="rect">
            <a:avLst/>
          </a:prstGeom>
          <a:solidFill>
            <a:srgbClr val="E29447"/>
          </a:solidFill>
          <a:ln>
            <a:noFill/>
          </a:ln>
        </p:spPr>
        <p:txBody>
          <a:bodyPr anchorCtr="0" anchor="ctr" bIns="100775" lIns="100775" spcFirstLastPara="1" rIns="100775" wrap="square" tIns="1007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98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2025/06</a:t>
            </a:r>
            <a:endParaRPr b="1" sz="1984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678650" y="1610482"/>
            <a:ext cx="9334512" cy="2758322"/>
          </a:xfrm>
          <a:prstGeom prst="roundRect">
            <a:avLst>
              <a:gd fmla="val 891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100775" lIns="100775" spcFirstLastPara="1" rIns="100775" wrap="square" tIns="1007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84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6"/>
          <p:cNvPicPr preferRelativeResize="0"/>
          <p:nvPr/>
        </p:nvPicPr>
        <p:blipFill rotWithShape="1">
          <a:blip r:embed="rId5">
            <a:alphaModFix/>
          </a:blip>
          <a:srcRect b="0" l="16742" r="17523" t="0"/>
          <a:stretch/>
        </p:blipFill>
        <p:spPr>
          <a:xfrm>
            <a:off x="936977" y="1791233"/>
            <a:ext cx="1082363" cy="109658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7" name="Google Shape;157;p6"/>
          <p:cNvSpPr txBox="1"/>
          <p:nvPr/>
        </p:nvSpPr>
        <p:spPr>
          <a:xfrm>
            <a:off x="2066850" y="2023711"/>
            <a:ext cx="3443521" cy="470248"/>
          </a:xfrm>
          <a:prstGeom prst="rect">
            <a:avLst/>
          </a:prstGeom>
          <a:noFill/>
          <a:ln>
            <a:noFill/>
          </a:ln>
        </p:spPr>
        <p:txBody>
          <a:bodyPr anchorCtr="0" anchor="b" bIns="39675" lIns="100775" spcFirstLastPara="1" rIns="100775" wrap="square" tIns="1007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984">
                <a:solidFill>
                  <a:srgbClr val="1E1E1E"/>
                </a:solidFill>
                <a:latin typeface="Noto Sans JP"/>
                <a:ea typeface="Noto Sans JP"/>
                <a:cs typeface="Noto Sans JP"/>
                <a:sym typeface="Noto Sans JP"/>
              </a:rPr>
              <a:t>山田 太郎</a:t>
            </a:r>
            <a:r>
              <a:rPr b="1" lang="ja" sz="1323">
                <a:solidFill>
                  <a:srgbClr val="1E1E1E"/>
                </a:solidFill>
                <a:latin typeface="Noto Sans JP"/>
                <a:ea typeface="Noto Sans JP"/>
                <a:cs typeface="Noto Sans JP"/>
                <a:sym typeface="Noto Sans JP"/>
              </a:rPr>
              <a:t>さん</a:t>
            </a:r>
            <a:endParaRPr b="1" sz="1323">
              <a:solidFill>
                <a:srgbClr val="1E1E1E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158" name="Google Shape;158;p6"/>
          <p:cNvSpPr txBox="1"/>
          <p:nvPr/>
        </p:nvSpPr>
        <p:spPr>
          <a:xfrm>
            <a:off x="2070340" y="1791234"/>
            <a:ext cx="5379737" cy="232478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775" lIns="100775" spcFirstLastPara="1" rIns="100775" wrap="square" tIns="1007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323">
                <a:solidFill>
                  <a:srgbClr val="1E1E1E"/>
                </a:solidFill>
                <a:latin typeface="Noto Sans JP"/>
                <a:ea typeface="Noto Sans JP"/>
                <a:cs typeface="Noto Sans JP"/>
                <a:sym typeface="Noto Sans JP"/>
              </a:rPr>
              <a:t>所属部署名・肩書など</a:t>
            </a:r>
            <a:endParaRPr sz="1323">
              <a:solidFill>
                <a:srgbClr val="1E1E1E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899719" y="3069533"/>
            <a:ext cx="8892374" cy="1096583"/>
          </a:xfrm>
          <a:prstGeom prst="roundRect">
            <a:avLst>
              <a:gd fmla="val 1031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100775" lIns="100775" spcFirstLastPara="1" rIns="100775" wrap="square" tIns="1007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84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47816" y="3199620"/>
            <a:ext cx="1922079" cy="83290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6"/>
          <p:cNvSpPr txBox="1"/>
          <p:nvPr/>
        </p:nvSpPr>
        <p:spPr>
          <a:xfrm>
            <a:off x="3127635" y="3203010"/>
            <a:ext cx="5452159" cy="833019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775" lIns="100775" spcFirstLastPara="1" rIns="100775" wrap="square" tIns="100775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984" u="sng">
                <a:solidFill>
                  <a:schemeClr val="accent5"/>
                </a:solidFill>
                <a:latin typeface="Noto Sans JP"/>
                <a:ea typeface="Noto Sans JP"/>
                <a:cs typeface="Noto Sans JP"/>
                <a:sym typeface="Noto Sans JP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パフォーマンスをアップする「ポジティブフィードバック」</a:t>
            </a:r>
            <a:endParaRPr b="1" sz="1984">
              <a:solidFill>
                <a:schemeClr val="accent5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162" name="Google Shape;162;p6"/>
          <p:cNvSpPr txBox="1"/>
          <p:nvPr/>
        </p:nvSpPr>
        <p:spPr>
          <a:xfrm>
            <a:off x="2070343" y="2602317"/>
            <a:ext cx="1798647" cy="232478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775" lIns="100775" spcFirstLastPara="1" rIns="100775" wrap="square" tIns="1007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323">
                <a:solidFill>
                  <a:srgbClr val="1E1E1E"/>
                </a:solidFill>
                <a:latin typeface="Noto Sans JP"/>
                <a:ea typeface="Noto Sans JP"/>
                <a:cs typeface="Noto Sans JP"/>
                <a:sym typeface="Noto Sans JP"/>
              </a:rPr>
              <a:t>のおすすめ授業</a:t>
            </a:r>
            <a:endParaRPr b="1" sz="1323">
              <a:solidFill>
                <a:srgbClr val="1E1E1E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pic>
        <p:nvPicPr>
          <p:cNvPr id="163" name="Google Shape;163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213856" y="1717268"/>
            <a:ext cx="734968" cy="629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10800000">
            <a:off x="9073742" y="2347241"/>
            <a:ext cx="734968" cy="62997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6"/>
          <p:cNvSpPr txBox="1"/>
          <p:nvPr/>
        </p:nvSpPr>
        <p:spPr>
          <a:xfrm>
            <a:off x="4428973" y="1791233"/>
            <a:ext cx="5379737" cy="1096583"/>
          </a:xfrm>
          <a:prstGeom prst="rect">
            <a:avLst/>
          </a:prstGeom>
          <a:noFill/>
          <a:ln>
            <a:noFill/>
          </a:ln>
        </p:spPr>
        <p:txBody>
          <a:bodyPr anchorCtr="0" anchor="t" bIns="100775" lIns="100775" spcFirstLastPara="1" rIns="100775" wrap="square" tIns="1007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323">
                <a:solidFill>
                  <a:srgbClr val="1E1E1E"/>
                </a:solidFill>
                <a:latin typeface="Noto Sans JP"/>
                <a:ea typeface="Noto Sans JP"/>
                <a:cs typeface="Noto Sans JP"/>
                <a:sym typeface="Noto Sans JP"/>
              </a:rPr>
              <a:t>この文章はダミーテキストです。内容に意味はありませんが、実際の文章のように見えるように調整されています。テキストの流れやレイアウトの確認にご利用ください。文章の長さを調整することで、レイアウトの違いをテストすることも可能です。この文章はダミーテキストです。</a:t>
            </a:r>
            <a:endParaRPr sz="1323">
              <a:solidFill>
                <a:srgbClr val="1E1E1E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166" name="Google Shape;166;p6"/>
          <p:cNvSpPr/>
          <p:nvPr/>
        </p:nvSpPr>
        <p:spPr>
          <a:xfrm>
            <a:off x="678650" y="4596680"/>
            <a:ext cx="9334512" cy="2758322"/>
          </a:xfrm>
          <a:prstGeom prst="roundRect">
            <a:avLst>
              <a:gd fmla="val 891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100775" lIns="100775" spcFirstLastPara="1" rIns="100775" wrap="square" tIns="1007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84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6"/>
          <p:cNvPicPr preferRelativeResize="0"/>
          <p:nvPr/>
        </p:nvPicPr>
        <p:blipFill rotWithShape="1">
          <a:blip r:embed="rId5">
            <a:alphaModFix/>
          </a:blip>
          <a:srcRect b="0" l="16742" r="17523" t="0"/>
          <a:stretch/>
        </p:blipFill>
        <p:spPr>
          <a:xfrm>
            <a:off x="936977" y="4777432"/>
            <a:ext cx="1082363" cy="109658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8" name="Google Shape;168;p6"/>
          <p:cNvSpPr txBox="1"/>
          <p:nvPr/>
        </p:nvSpPr>
        <p:spPr>
          <a:xfrm>
            <a:off x="2066850" y="5009910"/>
            <a:ext cx="3443521" cy="470248"/>
          </a:xfrm>
          <a:prstGeom prst="rect">
            <a:avLst/>
          </a:prstGeom>
          <a:noFill/>
          <a:ln>
            <a:noFill/>
          </a:ln>
        </p:spPr>
        <p:txBody>
          <a:bodyPr anchorCtr="0" anchor="b" bIns="39675" lIns="100775" spcFirstLastPara="1" rIns="100775" wrap="square" tIns="1007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984">
                <a:solidFill>
                  <a:srgbClr val="1E1E1E"/>
                </a:solidFill>
                <a:latin typeface="Noto Sans JP"/>
                <a:ea typeface="Noto Sans JP"/>
                <a:cs typeface="Noto Sans JP"/>
                <a:sym typeface="Noto Sans JP"/>
              </a:rPr>
              <a:t>山田 太郎</a:t>
            </a:r>
            <a:r>
              <a:rPr b="1" lang="ja" sz="1323">
                <a:solidFill>
                  <a:srgbClr val="1E1E1E"/>
                </a:solidFill>
                <a:latin typeface="Noto Sans JP"/>
                <a:ea typeface="Noto Sans JP"/>
                <a:cs typeface="Noto Sans JP"/>
                <a:sym typeface="Noto Sans JP"/>
              </a:rPr>
              <a:t>さん</a:t>
            </a:r>
            <a:endParaRPr b="1" sz="1323">
              <a:solidFill>
                <a:srgbClr val="1E1E1E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169" name="Google Shape;169;p6"/>
          <p:cNvSpPr txBox="1"/>
          <p:nvPr/>
        </p:nvSpPr>
        <p:spPr>
          <a:xfrm>
            <a:off x="2070340" y="4777432"/>
            <a:ext cx="5379737" cy="232478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775" lIns="100775" spcFirstLastPara="1" rIns="100775" wrap="square" tIns="1007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323">
                <a:solidFill>
                  <a:srgbClr val="1E1E1E"/>
                </a:solidFill>
                <a:latin typeface="Noto Sans JP"/>
                <a:ea typeface="Noto Sans JP"/>
                <a:cs typeface="Noto Sans JP"/>
                <a:sym typeface="Noto Sans JP"/>
              </a:rPr>
              <a:t>所属部署名・肩書など</a:t>
            </a:r>
            <a:endParaRPr sz="1323">
              <a:solidFill>
                <a:srgbClr val="1E1E1E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170" name="Google Shape;170;p6"/>
          <p:cNvSpPr/>
          <p:nvPr/>
        </p:nvSpPr>
        <p:spPr>
          <a:xfrm>
            <a:off x="899719" y="6055731"/>
            <a:ext cx="8892374" cy="1096583"/>
          </a:xfrm>
          <a:prstGeom prst="roundRect">
            <a:avLst>
              <a:gd fmla="val 1031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100775" lIns="100775" spcFirstLastPara="1" rIns="100775" wrap="square" tIns="1007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84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47816" y="6185819"/>
            <a:ext cx="1922079" cy="832907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6"/>
          <p:cNvSpPr txBox="1"/>
          <p:nvPr/>
        </p:nvSpPr>
        <p:spPr>
          <a:xfrm>
            <a:off x="3127635" y="6189209"/>
            <a:ext cx="5452159" cy="833019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775" lIns="100775" spcFirstLastPara="1" rIns="100775" wrap="square" tIns="100775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984" u="sng">
                <a:solidFill>
                  <a:schemeClr val="accent5"/>
                </a:solidFill>
                <a:latin typeface="Noto Sans JP"/>
                <a:ea typeface="Noto Sans JP"/>
                <a:cs typeface="Noto Sans JP"/>
                <a:sym typeface="Noto Sans JP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パフォーマンスをアップする「ポジティブフィードバック」</a:t>
            </a:r>
            <a:endParaRPr b="1" sz="1984">
              <a:solidFill>
                <a:schemeClr val="accent5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173" name="Google Shape;173;p6"/>
          <p:cNvSpPr txBox="1"/>
          <p:nvPr/>
        </p:nvSpPr>
        <p:spPr>
          <a:xfrm>
            <a:off x="2070343" y="5588515"/>
            <a:ext cx="1798647" cy="232478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775" lIns="100775" spcFirstLastPara="1" rIns="100775" wrap="square" tIns="1007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323">
                <a:solidFill>
                  <a:srgbClr val="1E1E1E"/>
                </a:solidFill>
                <a:latin typeface="Noto Sans JP"/>
                <a:ea typeface="Noto Sans JP"/>
                <a:cs typeface="Noto Sans JP"/>
                <a:sym typeface="Noto Sans JP"/>
              </a:rPr>
              <a:t>のおすすめ授業</a:t>
            </a:r>
            <a:endParaRPr b="1" sz="1323">
              <a:solidFill>
                <a:srgbClr val="1E1E1E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pic>
        <p:nvPicPr>
          <p:cNvPr id="174" name="Google Shape;174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213856" y="4703467"/>
            <a:ext cx="734968" cy="629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10800000">
            <a:off x="9073742" y="5333439"/>
            <a:ext cx="734968" cy="629973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6"/>
          <p:cNvSpPr txBox="1"/>
          <p:nvPr/>
        </p:nvSpPr>
        <p:spPr>
          <a:xfrm>
            <a:off x="4428973" y="4777432"/>
            <a:ext cx="5379737" cy="1096583"/>
          </a:xfrm>
          <a:prstGeom prst="rect">
            <a:avLst/>
          </a:prstGeom>
          <a:noFill/>
          <a:ln>
            <a:noFill/>
          </a:ln>
        </p:spPr>
        <p:txBody>
          <a:bodyPr anchorCtr="0" anchor="t" bIns="100775" lIns="100775" spcFirstLastPara="1" rIns="100775" wrap="square" tIns="1007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323">
                <a:solidFill>
                  <a:srgbClr val="1E1E1E"/>
                </a:solidFill>
                <a:latin typeface="Noto Sans JP"/>
                <a:ea typeface="Noto Sans JP"/>
                <a:cs typeface="Noto Sans JP"/>
                <a:sym typeface="Noto Sans JP"/>
              </a:rPr>
              <a:t>この文章はダミーテキストです。内容に意味はありませんが、実際の文章のように見えるように調整されています。テキストの流れやレイアウトの確認にご利用ください。文章の長さを調整することで、レイアウトの違いをテストすることも可能です。この文章はダミーテキストです。</a:t>
            </a:r>
            <a:endParaRPr sz="1323">
              <a:solidFill>
                <a:srgbClr val="1E1E1E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テーマ">
  <a:themeElements>
    <a:clrScheme name="Office テーマ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テーマ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2025-08-11T00:39:29Z</dcterms:created>
  <dc:creator>海原 大輔</dc:creator>
</cp:coreProperties>
</file>